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1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42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7F06F9-7A2A-49AB-BC2E-B278D56E6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31A551C-9689-4B86-8444-EA8CFC06C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64A1D1-3CCA-4556-9795-72E247C35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259C7C-6E80-47E3-B516-7648FBD19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D03552-C39E-4CE9-A7E8-AE3386ED9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8369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BD5A21-10EF-42E0-8D7D-5058D7E4D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E14E879-992E-422E-A438-E1714B35B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D0A611-3317-4E22-B1EB-2B1A0708F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5F0D35-B315-4ACD-A86C-3613FCCD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1DAD99-39A2-4A69-8F66-097934277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7948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81A18B6-79CB-4F8D-81E6-218EDB0327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3E4475C-77DF-4733-97A9-C3A50BA834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13F772-0F24-4792-9DFE-3BFBF6977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165073-6301-4678-8CA7-BCB7AFC90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10B4B53-53E0-4E93-9076-52A24C55E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1822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9206F3-279D-4B92-AF7B-9AAF02F5A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417235C-5BF6-4267-BD77-84D211546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DE6200D-971B-468A-9913-AF01EDE3C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3B035D-FF61-47A0-8A1C-520B69FE7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6D23888-6EC8-42A3-9F85-CB90C290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015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EA0413-B760-41E9-9CC9-8881E9246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30D28DA-2697-42AC-9517-B80393C43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EEDB04F-3D90-4A44-AC33-14B68CD31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737E7E7-A509-4100-80FF-B4F28A341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BE8B261-B5DD-40A0-94A5-0BDDB4A98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5041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064BE3-6AA0-44D8-A0CF-FF8E94036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1753D4-0086-4BE4-B4C2-9B16337F44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E892426-DD3A-4903-A67A-592F45E20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AFDDC7B-7073-4DA5-8D08-021361453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DD42BF-8BF4-4328-B545-872385339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283263-A31F-4263-A5C4-DF99646FA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945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9F2606-9FF6-49E5-ADCB-9A3B30183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6EB8713-1BDC-4606-944C-178217BA2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D58692-B36A-4D1E-B37C-85EBF178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C3984A1-B551-43FA-B53A-E9A1317FF1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BFC190B-7EF8-4B72-89EB-D7E2708891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113CFEF-57AE-4606-B6FE-3232048BC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9617F6C-76BB-4846-B4DB-D7B73FC1C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5724233-AC8F-4C29-9C54-B866ABB2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3231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3EAE4F-8EC8-4D05-8927-34F149243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246A3F8-66D3-4F7D-98EB-F54A6853A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BD3BF31-2A79-40DD-BF47-A5F67AA91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CE4A6B7-9CB4-4D59-8763-DE5C63F1E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8456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8546009-AE98-4A53-AEDE-2D0F552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51F22DF-426C-40A1-A384-0262C3C5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1FA19F7-53FB-48FC-AEBC-513395505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85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2B6487-36C8-4C2D-9FD2-E30431DCD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1E5EF1-6404-4B5F-80B1-186F3A165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905550B-7839-484E-90B6-EB3B33DFA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9231962-2DFA-4533-922C-593E398DE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01629C8-6202-4D00-9B81-8D175444A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82DC718-7CCC-4D1F-B6AD-129843017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18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A31214-5480-4696-A488-DD58458F0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1E572A4-6234-41A9-A58C-A01C9F3FD4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010F643-5E95-42B7-BFCD-AEB92C3085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F3A4A2B-F45D-495A-A956-142353E74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4385C26-71E4-4AB0-B702-FDBFA39CC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ED9BD88-E52F-47BD-ADF7-B5389F73B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800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CA345EE-0510-42CA-A741-B8A38658A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CC588B2-9F30-497C-8CF3-2BD9D170A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C484DC-D544-4144-AE35-3DACCE003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15C8B-55DF-4B61-BEA7-F044AFFEA394}" type="datetimeFigureOut">
              <a:rPr kumimoji="1" lang="ja-JP" altLang="en-US" smtClean="0"/>
              <a:t>2021/11/20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0B12CF-C395-4E31-8F31-2885E5B0AD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4302B5-DEFA-435B-94BC-F889445E8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002D1-8F72-414A-8774-5CB1B5F0B90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74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ロゴ&#10;&#10;自動的に生成された説明">
            <a:extLst>
              <a:ext uri="{FF2B5EF4-FFF2-40B4-BE49-F238E27FC236}">
                <a16:creationId xmlns:a16="http://schemas.microsoft.com/office/drawing/2014/main" id="{BD0F041B-2FE2-457E-BAB8-E39D37B968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627" y="2116851"/>
            <a:ext cx="395287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206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49"/>
    </mc:Choice>
    <mc:Fallback>
      <p:transition spd="slow" advTm="3174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877" y="1841917"/>
            <a:ext cx="2008999" cy="317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07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アイコン&#10;&#10;自動的に生成された説明">
            <a:extLst>
              <a:ext uri="{FF2B5EF4-FFF2-40B4-BE49-F238E27FC236}">
                <a16:creationId xmlns:a16="http://schemas.microsoft.com/office/drawing/2014/main" id="{E4A54B91-1A8E-471B-83D4-B4C195827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981" y="1841917"/>
            <a:ext cx="2008999" cy="317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75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41" y="1841917"/>
            <a:ext cx="2008999" cy="317416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926E55-7908-4242-8827-C85BAE211B92}"/>
              </a:ext>
            </a:extLst>
          </p:cNvPr>
          <p:cNvSpPr txBox="1"/>
          <p:nvPr/>
        </p:nvSpPr>
        <p:spPr>
          <a:xfrm>
            <a:off x="4069624" y="2274838"/>
            <a:ext cx="66371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わたしは、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が大好きです。</a:t>
            </a:r>
            <a:r>
              <a:rPr lang="ja-JP" altLang="en-US" sz="3600" dirty="0"/>
              <a:t>今年も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ja-JP" altLang="en-US" sz="3600" dirty="0"/>
              <a:t>をたくさん食べました。</a:t>
            </a:r>
            <a:r>
              <a:rPr kumimoji="1" lang="ja-JP" altLang="en-US" sz="3600" dirty="0"/>
              <a:t>みんなも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食べてますか。</a:t>
            </a:r>
          </a:p>
        </p:txBody>
      </p:sp>
    </p:spTree>
    <p:extLst>
      <p:ext uri="{BB962C8B-B14F-4D97-AF65-F5344CB8AC3E}">
        <p14:creationId xmlns:p14="http://schemas.microsoft.com/office/powerpoint/2010/main" val="2435229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70" y="1841917"/>
            <a:ext cx="2008999" cy="317416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926E55-7908-4242-8827-C85BAE211B92}"/>
              </a:ext>
            </a:extLst>
          </p:cNvPr>
          <p:cNvSpPr txBox="1"/>
          <p:nvPr/>
        </p:nvSpPr>
        <p:spPr>
          <a:xfrm>
            <a:off x="4069624" y="2274838"/>
            <a:ext cx="66371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わたしは、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が大好きです。</a:t>
            </a:r>
            <a:r>
              <a:rPr lang="ja-JP" altLang="en-US" sz="3600" dirty="0"/>
              <a:t>今年も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ja-JP" altLang="en-US" sz="3600" dirty="0"/>
              <a:t>をたくさん食べました。</a:t>
            </a:r>
            <a:r>
              <a:rPr kumimoji="1" lang="ja-JP" altLang="en-US" sz="3600" dirty="0"/>
              <a:t>みんなも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食べてますか。</a:t>
            </a:r>
          </a:p>
        </p:txBody>
      </p:sp>
    </p:spTree>
    <p:extLst>
      <p:ext uri="{BB962C8B-B14F-4D97-AF65-F5344CB8AC3E}">
        <p14:creationId xmlns:p14="http://schemas.microsoft.com/office/powerpoint/2010/main" val="4223320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70" y="1839622"/>
            <a:ext cx="2008999" cy="317416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926E55-7908-4242-8827-C85BAE211B92}"/>
              </a:ext>
            </a:extLst>
          </p:cNvPr>
          <p:cNvSpPr txBox="1"/>
          <p:nvPr/>
        </p:nvSpPr>
        <p:spPr>
          <a:xfrm>
            <a:off x="4069624" y="2274838"/>
            <a:ext cx="66371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わたしは、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が大好きです。</a:t>
            </a:r>
            <a:r>
              <a:rPr lang="ja-JP" altLang="en-US" sz="3600" dirty="0"/>
              <a:t>今年も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ja-JP" altLang="en-US" sz="3600" dirty="0"/>
              <a:t>をたくさん食べました。</a:t>
            </a:r>
            <a:r>
              <a:rPr kumimoji="1" lang="ja-JP" altLang="en-US" sz="3600" dirty="0"/>
              <a:t>みんなも</a:t>
            </a:r>
            <a:r>
              <a:rPr kumimoji="1"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kumimoji="1" lang="ja-JP" altLang="en-US" sz="3600" dirty="0"/>
              <a:t>食べてますか。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B0D6141-2E0D-4323-A3E6-1303DBD6DE09}"/>
              </a:ext>
            </a:extLst>
          </p:cNvPr>
          <p:cNvSpPr txBox="1"/>
          <p:nvPr/>
        </p:nvSpPr>
        <p:spPr>
          <a:xfrm>
            <a:off x="956556" y="5167901"/>
            <a:ext cx="4108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dirty="0"/>
              <a:t>s/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en-US" altLang="ja-JP" sz="3600" dirty="0"/>
              <a:t>/</a:t>
            </a:r>
            <a:r>
              <a:rPr lang="ja-JP" altLang="en-US" sz="3600" b="1" dirty="0">
                <a:solidFill>
                  <a:srgbClr val="FF0000"/>
                </a:solidFill>
              </a:rPr>
              <a:t>りんご</a:t>
            </a:r>
            <a:r>
              <a:rPr lang="en-US" altLang="ja-JP" sz="3600" dirty="0"/>
              <a:t>/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161246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85D05416-6180-4E94-9DA9-3AF952CC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70" y="1841917"/>
            <a:ext cx="2008999" cy="317416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926E55-7908-4242-8827-C85BAE211B92}"/>
              </a:ext>
            </a:extLst>
          </p:cNvPr>
          <p:cNvSpPr txBox="1"/>
          <p:nvPr/>
        </p:nvSpPr>
        <p:spPr>
          <a:xfrm>
            <a:off x="4069624" y="2274838"/>
            <a:ext cx="66371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わたしは、</a:t>
            </a:r>
            <a:r>
              <a:rPr kumimoji="1" lang="ja-JP" altLang="en-US" sz="3600" b="1" dirty="0">
                <a:solidFill>
                  <a:srgbClr val="FF0000"/>
                </a:solidFill>
              </a:rPr>
              <a:t>りんご</a:t>
            </a:r>
            <a:r>
              <a:rPr kumimoji="1" lang="ja-JP" altLang="en-US" sz="3600" dirty="0"/>
              <a:t>が大好きです。</a:t>
            </a:r>
            <a:r>
              <a:rPr lang="ja-JP" altLang="en-US" sz="3600" dirty="0"/>
              <a:t>今年も</a:t>
            </a:r>
            <a:r>
              <a:rPr lang="ja-JP" altLang="en-US" sz="3600" b="1" dirty="0">
                <a:solidFill>
                  <a:srgbClr val="FF0000"/>
                </a:solidFill>
              </a:rPr>
              <a:t>りんご</a:t>
            </a:r>
            <a:r>
              <a:rPr lang="ja-JP" altLang="en-US" sz="3600" dirty="0"/>
              <a:t>をたくさん食べました。</a:t>
            </a:r>
            <a:r>
              <a:rPr kumimoji="1" lang="ja-JP" altLang="en-US" sz="3600" dirty="0"/>
              <a:t>みんなも</a:t>
            </a:r>
            <a:r>
              <a:rPr kumimoji="1" lang="ja-JP" altLang="en-US" sz="3600" b="1" dirty="0">
                <a:solidFill>
                  <a:srgbClr val="FF0000"/>
                </a:solidFill>
              </a:rPr>
              <a:t>りんご</a:t>
            </a:r>
            <a:r>
              <a:rPr kumimoji="1" lang="ja-JP" altLang="en-US" sz="3600" dirty="0"/>
              <a:t>食べてますか。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DC09381-632B-441F-BA89-8B439AA45F23}"/>
              </a:ext>
            </a:extLst>
          </p:cNvPr>
          <p:cNvSpPr txBox="1"/>
          <p:nvPr/>
        </p:nvSpPr>
        <p:spPr>
          <a:xfrm>
            <a:off x="966831" y="5165528"/>
            <a:ext cx="4108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dirty="0"/>
              <a:t>s/</a:t>
            </a:r>
            <a:r>
              <a:rPr lang="ja-JP" altLang="en-US" sz="3600" b="1" dirty="0">
                <a:solidFill>
                  <a:schemeClr val="accent4"/>
                </a:solidFill>
              </a:rPr>
              <a:t>みかん</a:t>
            </a:r>
            <a:r>
              <a:rPr lang="en-US" altLang="ja-JP" sz="3600" dirty="0"/>
              <a:t>/</a:t>
            </a:r>
            <a:r>
              <a:rPr lang="ja-JP" altLang="en-US" sz="3600" b="1" dirty="0">
                <a:solidFill>
                  <a:srgbClr val="FF0000"/>
                </a:solidFill>
              </a:rPr>
              <a:t>りんご</a:t>
            </a:r>
            <a:r>
              <a:rPr lang="en-US" altLang="ja-JP" sz="3600" dirty="0"/>
              <a:t>/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280786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テキスト&#10;&#10;自動的に生成された説明">
            <a:extLst>
              <a:ext uri="{FF2B5EF4-FFF2-40B4-BE49-F238E27FC236}">
                <a16:creationId xmlns:a16="http://schemas.microsoft.com/office/drawing/2014/main" id="{359AFDD9-CD95-4259-BDEE-1AECA6D75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049" y="1192025"/>
            <a:ext cx="3405684" cy="483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477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3">
            <a:hlinkClick r:id="" action="ppaction://media"/>
            <a:extLst>
              <a:ext uri="{FF2B5EF4-FFF2-40B4-BE49-F238E27FC236}">
                <a16:creationId xmlns:a16="http://schemas.microsoft.com/office/drawing/2014/main" id="{689E837B-7C45-4140-AE44-8DA914E886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44597" y="1347347"/>
            <a:ext cx="69723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2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96</Words>
  <Application>Microsoft Office PowerPoint</Application>
  <PresentationFormat>ワイド画面</PresentationFormat>
  <Paragraphs>6</Paragraphs>
  <Slides>9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木本裕紀</dc:creator>
  <cp:lastModifiedBy>木本裕紀</cp:lastModifiedBy>
  <cp:revision>8</cp:revision>
  <dcterms:created xsi:type="dcterms:W3CDTF">2021-11-19T22:40:22Z</dcterms:created>
  <dcterms:modified xsi:type="dcterms:W3CDTF">2021-11-19T23:24:43Z</dcterms:modified>
</cp:coreProperties>
</file>

<file path=docProps/thumbnail.jpeg>
</file>